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AccesAI: Enhancing Web Accessibility with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Introducing AccesAI, an AI-powered tool revolutionizing web accessibility.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84678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Divyansh Rastogi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409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Accessibility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Missing Alt Text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Images lack descriptive text for screen readers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Unclear Labels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Confusing or missing labels on interactive elements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Poor Contrast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Difficult for users with visual impairments to see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Navigation Issues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Website structure is not easily understood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5773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AccesAI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5175171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Analyze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Automated detection of accessibility issues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0709" y="5175171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Detect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Pinpointing specific accessibility violations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651045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Auto-Fix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Automatic suggestions for fixing issues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79757" y="6510457"/>
            <a:ext cx="2081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Visually Validate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Previewing changes to ensure visual accessibility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Powering AccesAI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Leveraging machine learning for intelligent analysis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15457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Analyzing images and videos for visual accessibility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Web Scraping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15457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Extracting data from websites for accessibility analysis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487037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Few-Shot Learning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15457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Efficiently training AI models with limited data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AccesAI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Fixes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Instantaneous suggestions as users browse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Manual Tweaks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Customization options for fine-tuning results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3185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Intuitive design for easy accessibility testing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772478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Impact of AccesAI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560701" y="1780342"/>
            <a:ext cx="30480" cy="5676662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90611" y="225540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330791" y="202549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00932" y="2107168"/>
            <a:ext cx="14990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774543" y="199822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Inclusive Web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774543" y="246947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Ensuring websites are usable by everyone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90611" y="3729038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330791" y="3499128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76881" y="3580805"/>
            <a:ext cx="19812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774543" y="3471863"/>
            <a:ext cx="324981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Accessibility Compliance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774543" y="3943112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Meeting legal requirements for accessibility standards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90611" y="5202674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30791" y="4972764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85692" y="5054441"/>
            <a:ext cx="180499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774543" y="4945499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Enhanced UX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774543" y="5416748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Improved user experience for all users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790611" y="6676311"/>
            <a:ext cx="762714" cy="30480"/>
          </a:xfrm>
          <a:prstGeom prst="roundRect">
            <a:avLst>
              <a:gd name="adj" fmla="val 300324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330791" y="6446401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75928" y="6528078"/>
            <a:ext cx="19990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7774543" y="6419136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Developer Efficiency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7774543" y="6890385"/>
            <a:ext cx="60931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Streamlining the accessibility testing process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Bringing Accessibility to the Forefront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Raising Awareness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Promoting accessibility best practices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322873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Empowering Developers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Providing tools to create accessible websites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Creating Change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Building a more inclusive online world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Future of Accessible Web Experiences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AccesAI paves the way for a future where the web is truly accessible to all.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2025-01-19T01:45:18Z</dcterms:created>
  <dcterms:modified xsi:type="dcterms:W3CDTF">2025-01-19T01:45:18Z</dcterms:modified>
</cp:coreProperties>
</file>